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292E-5BE6-4018-938D-82B3F8E41413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3D64-C1B8-41DF-8CC9-BE5E71FC5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775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292E-5BE6-4018-938D-82B3F8E41413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3D64-C1B8-41DF-8CC9-BE5E71FC5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822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292E-5BE6-4018-938D-82B3F8E41413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3D64-C1B8-41DF-8CC9-BE5E71FC5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128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292E-5BE6-4018-938D-82B3F8E41413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3D64-C1B8-41DF-8CC9-BE5E71FC5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200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292E-5BE6-4018-938D-82B3F8E41413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3D64-C1B8-41DF-8CC9-BE5E71FC5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686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292E-5BE6-4018-938D-82B3F8E41413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3D64-C1B8-41DF-8CC9-BE5E71FC5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517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292E-5BE6-4018-938D-82B3F8E41413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3D64-C1B8-41DF-8CC9-BE5E71FC5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394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292E-5BE6-4018-938D-82B3F8E41413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3D64-C1B8-41DF-8CC9-BE5E71FC5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962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292E-5BE6-4018-938D-82B3F8E41413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3D64-C1B8-41DF-8CC9-BE5E71FC5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884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292E-5BE6-4018-938D-82B3F8E41413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3D64-C1B8-41DF-8CC9-BE5E71FC5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202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292E-5BE6-4018-938D-82B3F8E41413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3D64-C1B8-41DF-8CC9-BE5E71FC5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10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3292E-5BE6-4018-938D-82B3F8E41413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AE3D64-C1B8-41DF-8CC9-BE5E71FC5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184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58190" y="311046"/>
            <a:ext cx="120867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Адрес местонахождения транспортного средства: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Щербинка, пос. Знамя Октября, возле д. 22.  Марка ТС: DAEWOO MATIZ, Цвет: спелая вишня, ГРЗ: К711КЕ197.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ТС без создания помех в организации </a:t>
            </a:r>
            <a:r>
              <a:rPr lang="ru-RU" sz="1200" dirty="0" err="1" smtClean="0"/>
              <a:t>благоустройства</a:t>
            </a:r>
            <a:r>
              <a:rPr lang="ru-RU" sz="1200" dirty="0" smtClean="0"/>
              <a:t> территории города Москвы. В случае непринятия мер ТС будет принудительно перемещено на специализированную стоянку на временное хранение по адресу: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Вороново, с. </a:t>
            </a:r>
            <a:r>
              <a:rPr lang="ru-RU" sz="1200" dirty="0" err="1" smtClean="0"/>
              <a:t>Клёново</a:t>
            </a:r>
            <a:r>
              <a:rPr lang="ru-RU" sz="1200" dirty="0" smtClean="0"/>
              <a:t>, ул. Школьная, вблизи дома № 1. Возврат ТС осуществляется в течении трёх месяцев со дня перемещения по письменному заявлению автовладельца, с предъявлением документов удостоверяющих личность владельца, ПТС, свидетельства о регистрации ТС. Плата за перемещение и хранение ТС не взимается. По истечении трёх месяцев хранения на специализированной стоянке будет рассмотрен вопрос в судебном порядке об утилизации невостребованного автомобиля.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468" y="2643448"/>
            <a:ext cx="3948648" cy="26308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269" y="2643447"/>
            <a:ext cx="3781415" cy="263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065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6502" y="385859"/>
            <a:ext cx="121254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Адрес местонахождения транспортного средства: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Щербинка, пос. Фабрики им. 1 Мая, возле д. 37.  Марка ТС: ЛАДА 211440, Цвет: серый, ГРЗ: С928ОВ190.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ТС без создания помех в организации </a:t>
            </a:r>
            <a:r>
              <a:rPr lang="ru-RU" sz="1200" dirty="0" err="1" smtClean="0"/>
              <a:t>благоустройства</a:t>
            </a:r>
            <a:r>
              <a:rPr lang="ru-RU" sz="1200" dirty="0" smtClean="0"/>
              <a:t> территории города Москвы. В случае непринятия мер ТС будет принудительно перемещено на специализированную стоянку на временное хранение по адресу: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Вороново, с. </a:t>
            </a:r>
            <a:r>
              <a:rPr lang="ru-RU" sz="1200" dirty="0" err="1" smtClean="0"/>
              <a:t>Клёново</a:t>
            </a:r>
            <a:r>
              <a:rPr lang="ru-RU" sz="1200" dirty="0" smtClean="0"/>
              <a:t>, ул. Школьная, вблизи дома № 1. Возврат ТС осуществляется в течении трёх месяцев со дня перемещения по письменному заявлению автовладельца, с предъявлением документов удостоверяющих личность владельца, ПТС, свидетельства о регистрации ТС. Плата за перемещение и хранение ТС не взимается. По истечении трёх месяцев хранения на специализированной стоянке будет рассмотрен вопрос в судебном порядке об утилизации невостребованного автомобиля.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303" y="2451332"/>
            <a:ext cx="4589804" cy="28534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0312" y="2451332"/>
            <a:ext cx="3018212" cy="28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4061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434</Words>
  <Application>Microsoft Office PowerPoint</Application>
  <PresentationFormat>Широкоэкранный</PresentationFormat>
  <Paragraphs>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2025-04-04T14:26:07Z</dcterms:created>
  <dcterms:modified xsi:type="dcterms:W3CDTF">2025-04-04T14:26:14Z</dcterms:modified>
</cp:coreProperties>
</file>